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ainer40@koenig-solutions.com Trainer" userId="63565bf456f280ee" providerId="LiveId" clId="{169B0396-36E3-4E43-A957-59A8322F0E96}"/>
    <pc:docChg chg="custSel addSld modSld">
      <pc:chgData name="Trainer40@koenig-solutions.com Trainer" userId="63565bf456f280ee" providerId="LiveId" clId="{169B0396-36E3-4E43-A957-59A8322F0E96}" dt="2022-05-06T01:20:12.136" v="44" actId="1076"/>
      <pc:docMkLst>
        <pc:docMk/>
      </pc:docMkLst>
      <pc:sldChg chg="addSp delSp modSp new mod">
        <pc:chgData name="Trainer40@koenig-solutions.com Trainer" userId="63565bf456f280ee" providerId="LiveId" clId="{169B0396-36E3-4E43-A957-59A8322F0E96}" dt="2022-05-06T01:14:24.017" v="3" actId="1076"/>
        <pc:sldMkLst>
          <pc:docMk/>
          <pc:sldMk cId="503998" sldId="260"/>
        </pc:sldMkLst>
        <pc:spChg chg="del">
          <ac:chgData name="Trainer40@koenig-solutions.com Trainer" userId="63565bf456f280ee" providerId="LiveId" clId="{169B0396-36E3-4E43-A957-59A8322F0E96}" dt="2022-05-06T01:13:55.147" v="1" actId="478"/>
          <ac:spMkLst>
            <pc:docMk/>
            <pc:sldMk cId="503998" sldId="260"/>
            <ac:spMk id="2" creationId="{EEEA5388-0D60-3A40-672D-798D601F8F24}"/>
          </ac:spMkLst>
        </pc:spChg>
        <pc:spChg chg="del">
          <ac:chgData name="Trainer40@koenig-solutions.com Trainer" userId="63565bf456f280ee" providerId="LiveId" clId="{169B0396-36E3-4E43-A957-59A8322F0E96}" dt="2022-05-06T01:13:55.147" v="1" actId="478"/>
          <ac:spMkLst>
            <pc:docMk/>
            <pc:sldMk cId="503998" sldId="260"/>
            <ac:spMk id="3" creationId="{D3810D22-DAF0-2D81-5055-3C481A305914}"/>
          </ac:spMkLst>
        </pc:spChg>
        <pc:picChg chg="add mod">
          <ac:chgData name="Trainer40@koenig-solutions.com Trainer" userId="63565bf456f280ee" providerId="LiveId" clId="{169B0396-36E3-4E43-A957-59A8322F0E96}" dt="2022-05-06T01:14:24.017" v="3" actId="1076"/>
          <ac:picMkLst>
            <pc:docMk/>
            <pc:sldMk cId="503998" sldId="260"/>
            <ac:picMk id="5" creationId="{B9AC537A-7515-B40F-B470-5ABB258E2504}"/>
          </ac:picMkLst>
        </pc:picChg>
      </pc:sldChg>
      <pc:sldChg chg="addSp delSp modSp add mod">
        <pc:chgData name="Trainer40@koenig-solutions.com Trainer" userId="63565bf456f280ee" providerId="LiveId" clId="{169B0396-36E3-4E43-A957-59A8322F0E96}" dt="2022-05-06T01:15:52.802" v="11" actId="1076"/>
        <pc:sldMkLst>
          <pc:docMk/>
          <pc:sldMk cId="1738026469" sldId="261"/>
        </pc:sldMkLst>
        <pc:picChg chg="add del mod">
          <ac:chgData name="Trainer40@koenig-solutions.com Trainer" userId="63565bf456f280ee" providerId="LiveId" clId="{169B0396-36E3-4E43-A957-59A8322F0E96}" dt="2022-05-06T01:15:48.466" v="9" actId="478"/>
          <ac:picMkLst>
            <pc:docMk/>
            <pc:sldMk cId="1738026469" sldId="261"/>
            <ac:picMk id="3" creationId="{A484092B-4ADE-27D6-3B7C-7901371114E1}"/>
          </ac:picMkLst>
        </pc:picChg>
        <pc:picChg chg="del mod">
          <ac:chgData name="Trainer40@koenig-solutions.com Trainer" userId="63565bf456f280ee" providerId="LiveId" clId="{169B0396-36E3-4E43-A957-59A8322F0E96}" dt="2022-05-06T01:14:34.910" v="6" actId="478"/>
          <ac:picMkLst>
            <pc:docMk/>
            <pc:sldMk cId="1738026469" sldId="261"/>
            <ac:picMk id="5" creationId="{B9AC537A-7515-B40F-B470-5ABB258E2504}"/>
          </ac:picMkLst>
        </pc:picChg>
        <pc:picChg chg="add mod">
          <ac:chgData name="Trainer40@koenig-solutions.com Trainer" userId="63565bf456f280ee" providerId="LiveId" clId="{169B0396-36E3-4E43-A957-59A8322F0E96}" dt="2022-05-06T01:15:52.802" v="11" actId="1076"/>
          <ac:picMkLst>
            <pc:docMk/>
            <pc:sldMk cId="1738026469" sldId="261"/>
            <ac:picMk id="6" creationId="{6A38AF1D-3931-535C-2912-D3D53CB1356A}"/>
          </ac:picMkLst>
        </pc:picChg>
      </pc:sldChg>
      <pc:sldChg chg="addSp delSp modSp add mod">
        <pc:chgData name="Trainer40@koenig-solutions.com Trainer" userId="63565bf456f280ee" providerId="LiveId" clId="{169B0396-36E3-4E43-A957-59A8322F0E96}" dt="2022-05-06T01:16:24.820" v="16" actId="1076"/>
        <pc:sldMkLst>
          <pc:docMk/>
          <pc:sldMk cId="1439992975" sldId="262"/>
        </pc:sldMkLst>
        <pc:picChg chg="add mod">
          <ac:chgData name="Trainer40@koenig-solutions.com Trainer" userId="63565bf456f280ee" providerId="LiveId" clId="{169B0396-36E3-4E43-A957-59A8322F0E96}" dt="2022-05-06T01:16:24.820" v="16" actId="1076"/>
          <ac:picMkLst>
            <pc:docMk/>
            <pc:sldMk cId="1439992975" sldId="262"/>
            <ac:picMk id="3" creationId="{4156CB63-212C-D0CC-4405-770A47C1BC00}"/>
          </ac:picMkLst>
        </pc:picChg>
        <pc:picChg chg="del mod">
          <ac:chgData name="Trainer40@koenig-solutions.com Trainer" userId="63565bf456f280ee" providerId="LiveId" clId="{169B0396-36E3-4E43-A957-59A8322F0E96}" dt="2022-05-06T01:16:02.163" v="14" actId="478"/>
          <ac:picMkLst>
            <pc:docMk/>
            <pc:sldMk cId="1439992975" sldId="262"/>
            <ac:picMk id="6" creationId="{6A38AF1D-3931-535C-2912-D3D53CB1356A}"/>
          </ac:picMkLst>
        </pc:picChg>
      </pc:sldChg>
      <pc:sldChg chg="addSp delSp modSp add mod">
        <pc:chgData name="Trainer40@koenig-solutions.com Trainer" userId="63565bf456f280ee" providerId="LiveId" clId="{169B0396-36E3-4E43-A957-59A8322F0E96}" dt="2022-05-06T01:16:52.476" v="21" actId="1076"/>
        <pc:sldMkLst>
          <pc:docMk/>
          <pc:sldMk cId="2636051452" sldId="263"/>
        </pc:sldMkLst>
        <pc:picChg chg="del mod">
          <ac:chgData name="Trainer40@koenig-solutions.com Trainer" userId="63565bf456f280ee" providerId="LiveId" clId="{169B0396-36E3-4E43-A957-59A8322F0E96}" dt="2022-05-06T01:16:31.040" v="19" actId="478"/>
          <ac:picMkLst>
            <pc:docMk/>
            <pc:sldMk cId="2636051452" sldId="263"/>
            <ac:picMk id="3" creationId="{4156CB63-212C-D0CC-4405-770A47C1BC00}"/>
          </ac:picMkLst>
        </pc:picChg>
        <pc:picChg chg="add mod">
          <ac:chgData name="Trainer40@koenig-solutions.com Trainer" userId="63565bf456f280ee" providerId="LiveId" clId="{169B0396-36E3-4E43-A957-59A8322F0E96}" dt="2022-05-06T01:16:52.476" v="21" actId="1076"/>
          <ac:picMkLst>
            <pc:docMk/>
            <pc:sldMk cId="2636051452" sldId="263"/>
            <ac:picMk id="4" creationId="{73512021-093E-B097-B7CE-1067ABA20C1E}"/>
          </ac:picMkLst>
        </pc:picChg>
      </pc:sldChg>
      <pc:sldChg chg="addSp delSp modSp add mod">
        <pc:chgData name="Trainer40@koenig-solutions.com Trainer" userId="63565bf456f280ee" providerId="LiveId" clId="{169B0396-36E3-4E43-A957-59A8322F0E96}" dt="2022-05-06T01:17:23.028" v="25" actId="1076"/>
        <pc:sldMkLst>
          <pc:docMk/>
          <pc:sldMk cId="238974041" sldId="264"/>
        </pc:sldMkLst>
        <pc:picChg chg="add mod">
          <ac:chgData name="Trainer40@koenig-solutions.com Trainer" userId="63565bf456f280ee" providerId="LiveId" clId="{169B0396-36E3-4E43-A957-59A8322F0E96}" dt="2022-05-06T01:17:23.028" v="25" actId="1076"/>
          <ac:picMkLst>
            <pc:docMk/>
            <pc:sldMk cId="238974041" sldId="264"/>
            <ac:picMk id="3" creationId="{C8CAC661-002E-844D-E7C7-DDDD3190E9F0}"/>
          </ac:picMkLst>
        </pc:picChg>
        <pc:picChg chg="del">
          <ac:chgData name="Trainer40@koenig-solutions.com Trainer" userId="63565bf456f280ee" providerId="LiveId" clId="{169B0396-36E3-4E43-A957-59A8322F0E96}" dt="2022-05-06T01:16:58.405" v="23" actId="478"/>
          <ac:picMkLst>
            <pc:docMk/>
            <pc:sldMk cId="238974041" sldId="264"/>
            <ac:picMk id="4" creationId="{73512021-093E-B097-B7CE-1067ABA20C1E}"/>
          </ac:picMkLst>
        </pc:picChg>
      </pc:sldChg>
      <pc:sldChg chg="addSp delSp modSp add mod">
        <pc:chgData name="Trainer40@koenig-solutions.com Trainer" userId="63565bf456f280ee" providerId="LiveId" clId="{169B0396-36E3-4E43-A957-59A8322F0E96}" dt="2022-05-06T01:17:58.740" v="30" actId="1076"/>
        <pc:sldMkLst>
          <pc:docMk/>
          <pc:sldMk cId="3652165994" sldId="265"/>
        </pc:sldMkLst>
        <pc:picChg chg="del mod">
          <ac:chgData name="Trainer40@koenig-solutions.com Trainer" userId="63565bf456f280ee" providerId="LiveId" clId="{169B0396-36E3-4E43-A957-59A8322F0E96}" dt="2022-05-06T01:17:28.303" v="28" actId="478"/>
          <ac:picMkLst>
            <pc:docMk/>
            <pc:sldMk cId="3652165994" sldId="265"/>
            <ac:picMk id="3" creationId="{C8CAC661-002E-844D-E7C7-DDDD3190E9F0}"/>
          </ac:picMkLst>
        </pc:picChg>
        <pc:picChg chg="add mod">
          <ac:chgData name="Trainer40@koenig-solutions.com Trainer" userId="63565bf456f280ee" providerId="LiveId" clId="{169B0396-36E3-4E43-A957-59A8322F0E96}" dt="2022-05-06T01:17:58.740" v="30" actId="1076"/>
          <ac:picMkLst>
            <pc:docMk/>
            <pc:sldMk cId="3652165994" sldId="265"/>
            <ac:picMk id="4" creationId="{72886AE2-4F46-C863-A470-9B39E2C19308}"/>
          </ac:picMkLst>
        </pc:picChg>
      </pc:sldChg>
      <pc:sldChg chg="addSp delSp modSp add mod">
        <pc:chgData name="Trainer40@koenig-solutions.com Trainer" userId="63565bf456f280ee" providerId="LiveId" clId="{169B0396-36E3-4E43-A957-59A8322F0E96}" dt="2022-05-06T01:18:24.602" v="35" actId="1076"/>
        <pc:sldMkLst>
          <pc:docMk/>
          <pc:sldMk cId="1803511396" sldId="266"/>
        </pc:sldMkLst>
        <pc:picChg chg="add mod">
          <ac:chgData name="Trainer40@koenig-solutions.com Trainer" userId="63565bf456f280ee" providerId="LiveId" clId="{169B0396-36E3-4E43-A957-59A8322F0E96}" dt="2022-05-06T01:18:24.602" v="35" actId="1076"/>
          <ac:picMkLst>
            <pc:docMk/>
            <pc:sldMk cId="1803511396" sldId="266"/>
            <ac:picMk id="3" creationId="{D835AE12-9555-7155-F1CF-4C8ECAE2C92A}"/>
          </ac:picMkLst>
        </pc:picChg>
        <pc:picChg chg="del mod">
          <ac:chgData name="Trainer40@koenig-solutions.com Trainer" userId="63565bf456f280ee" providerId="LiveId" clId="{169B0396-36E3-4E43-A957-59A8322F0E96}" dt="2022-05-06T01:18:04.183" v="33" actId="478"/>
          <ac:picMkLst>
            <pc:docMk/>
            <pc:sldMk cId="1803511396" sldId="266"/>
            <ac:picMk id="4" creationId="{72886AE2-4F46-C863-A470-9B39E2C19308}"/>
          </ac:picMkLst>
        </pc:picChg>
      </pc:sldChg>
      <pc:sldChg chg="addSp delSp modSp add mod">
        <pc:chgData name="Trainer40@koenig-solutions.com Trainer" userId="63565bf456f280ee" providerId="LiveId" clId="{169B0396-36E3-4E43-A957-59A8322F0E96}" dt="2022-05-06T01:18:55.199" v="39" actId="1076"/>
        <pc:sldMkLst>
          <pc:docMk/>
          <pc:sldMk cId="2936346145" sldId="267"/>
        </pc:sldMkLst>
        <pc:picChg chg="del">
          <ac:chgData name="Trainer40@koenig-solutions.com Trainer" userId="63565bf456f280ee" providerId="LiveId" clId="{169B0396-36E3-4E43-A957-59A8322F0E96}" dt="2022-05-06T01:18:32.540" v="37" actId="478"/>
          <ac:picMkLst>
            <pc:docMk/>
            <pc:sldMk cId="2936346145" sldId="267"/>
            <ac:picMk id="3" creationId="{D835AE12-9555-7155-F1CF-4C8ECAE2C92A}"/>
          </ac:picMkLst>
        </pc:picChg>
        <pc:picChg chg="add mod">
          <ac:chgData name="Trainer40@koenig-solutions.com Trainer" userId="63565bf456f280ee" providerId="LiveId" clId="{169B0396-36E3-4E43-A957-59A8322F0E96}" dt="2022-05-06T01:18:55.199" v="39" actId="1076"/>
          <ac:picMkLst>
            <pc:docMk/>
            <pc:sldMk cId="2936346145" sldId="267"/>
            <ac:picMk id="4" creationId="{F7C95AA8-A573-5280-CED5-9BEDE2B7F4FC}"/>
          </ac:picMkLst>
        </pc:picChg>
      </pc:sldChg>
      <pc:sldChg chg="addSp delSp modSp add mod">
        <pc:chgData name="Trainer40@koenig-solutions.com Trainer" userId="63565bf456f280ee" providerId="LiveId" clId="{169B0396-36E3-4E43-A957-59A8322F0E96}" dt="2022-05-06T01:20:12.136" v="44" actId="1076"/>
        <pc:sldMkLst>
          <pc:docMk/>
          <pc:sldMk cId="469646114" sldId="268"/>
        </pc:sldMkLst>
        <pc:picChg chg="add mod">
          <ac:chgData name="Trainer40@koenig-solutions.com Trainer" userId="63565bf456f280ee" providerId="LiveId" clId="{169B0396-36E3-4E43-A957-59A8322F0E96}" dt="2022-05-06T01:20:12.136" v="44" actId="1076"/>
          <ac:picMkLst>
            <pc:docMk/>
            <pc:sldMk cId="469646114" sldId="268"/>
            <ac:picMk id="3" creationId="{D6D88204-B7FB-56C0-FA93-5F64CE892941}"/>
          </ac:picMkLst>
        </pc:picChg>
        <pc:picChg chg="del mod">
          <ac:chgData name="Trainer40@koenig-solutions.com Trainer" userId="63565bf456f280ee" providerId="LiveId" clId="{169B0396-36E3-4E43-A957-59A8322F0E96}" dt="2022-05-06T01:19:06.772" v="42" actId="478"/>
          <ac:picMkLst>
            <pc:docMk/>
            <pc:sldMk cId="469646114" sldId="268"/>
            <ac:picMk id="4" creationId="{F7C95AA8-A573-5280-CED5-9BEDE2B7F4F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 err="1"/>
              <a:t>Nifi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-Raghul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ramesh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C95AA8-A573-5280-CED5-9BEDE2B7F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303" y="269940"/>
            <a:ext cx="8695173" cy="598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46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D88204-B7FB-56C0-FA93-5F64CE892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428" y="834595"/>
            <a:ext cx="7795936" cy="423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46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714027-2E02-0A55-40AB-6920C851C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480" y="373600"/>
            <a:ext cx="8474174" cy="570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56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AC537A-7515-B40F-B470-5ABB258E2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50" y="239848"/>
            <a:ext cx="7224386" cy="600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A38AF1D-3931-535C-2912-D3D53CB13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411" y="376723"/>
            <a:ext cx="8687553" cy="539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26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56CB63-212C-D0CC-4405-770A47C1B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712" y="176875"/>
            <a:ext cx="8161727" cy="577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992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512021-093E-B097-B7CE-1067ABA20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276" y="511161"/>
            <a:ext cx="8588484" cy="538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51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CAC661-002E-844D-E7C7-DDDD3190E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78" y="203844"/>
            <a:ext cx="8580864" cy="605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74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886AE2-4F46-C863-A470-9B39E2C19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342" y="155482"/>
            <a:ext cx="8588484" cy="604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165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35AE12-9555-7155-F1CF-4C8ECAE2C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472" y="485122"/>
            <a:ext cx="8634208" cy="51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51139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{57D63796-0A49-4B15-A57C-6A1F2BCEECEE}tf56160789_win32</Template>
  <TotalTime>9</TotalTime>
  <Words>4</Words>
  <Application>Microsoft Office PowerPoint</Application>
  <PresentationFormat>Widescreen</PresentationFormat>
  <Paragraphs>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Bookman Old Style</vt:lpstr>
      <vt:lpstr>Calibri</vt:lpstr>
      <vt:lpstr>Franklin Gothic Book</vt:lpstr>
      <vt:lpstr>1_RetrospectVTI</vt:lpstr>
      <vt:lpstr>Nifi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Nifi</dc:title>
  <dc:creator>Trainer40@koenig-solutions.com Trainer</dc:creator>
  <cp:lastModifiedBy>Trainer40@koenig-solutions.com Trainer</cp:lastModifiedBy>
  <cp:revision>1</cp:revision>
  <dcterms:created xsi:type="dcterms:W3CDTF">2022-05-06T01:11:04Z</dcterms:created>
  <dcterms:modified xsi:type="dcterms:W3CDTF">2022-05-06T01:20:17Z</dcterms:modified>
</cp:coreProperties>
</file>

<file path=docProps/thumbnail.jpeg>
</file>